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5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267" r:id="rId20"/>
    <p:sldId id="264" r:id="rId21"/>
    <p:sldId id="265" r:id="rId22"/>
    <p:sldId id="308" r:id="rId23"/>
    <p:sldId id="261" r:id="rId24"/>
    <p:sldId id="279" r:id="rId25"/>
    <p:sldId id="280" r:id="rId26"/>
    <p:sldId id="281" r:id="rId27"/>
    <p:sldId id="305" r:id="rId28"/>
    <p:sldId id="283" r:id="rId29"/>
    <p:sldId id="282" r:id="rId30"/>
    <p:sldId id="286" r:id="rId31"/>
    <p:sldId id="285" r:id="rId32"/>
    <p:sldId id="288" r:id="rId33"/>
    <p:sldId id="304" r:id="rId34"/>
    <p:sldId id="284" r:id="rId35"/>
    <p:sldId id="287" r:id="rId36"/>
    <p:sldId id="306" r:id="rId37"/>
    <p:sldId id="307" r:id="rId38"/>
    <p:sldId id="326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52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B1DFF-86BB-470B-0041-AB38E3513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A81F44-D61C-6B37-EAD2-EEB8FA6E7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8BCDB3-1D37-8A7F-F3AB-33164266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3FF8-8BE0-4951-8906-E88AB36F0B5D}" type="datetimeFigureOut">
              <a:rPr lang="cs-CZ" smtClean="0"/>
              <a:t>23.08.2025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3A5F34-EDF2-94D2-7161-4439F162F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1F74D8-97AD-5C1F-6C86-5F3A62FF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9703-0B24-4EEC-81EB-0781DD195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41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9742F-99A0-78EB-0CAB-85E37D321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607F403-F117-EFB4-4903-71B4D7059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CEC5F6-01AF-CF6B-03F2-86EF62003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3FF8-8BE0-4951-8906-E88AB36F0B5D}" type="datetimeFigureOut">
              <a:rPr lang="cs-CZ" smtClean="0"/>
              <a:t>23.08.2025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17A896-780A-7740-A058-0BD8E6E3A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F555FA-9C56-D0E9-3739-582CDB6D4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9703-0B24-4EEC-81EB-0781DD195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28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D7C6787-DBBF-D3C7-DEBF-8CCD82BED7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09CE95-2DA6-1173-112A-9A91E5D32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21810E-6518-3BA9-5F99-11A7EC12B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3FF8-8BE0-4951-8906-E88AB36F0B5D}" type="datetimeFigureOut">
              <a:rPr lang="cs-CZ" smtClean="0"/>
              <a:t>23.08.2025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0CAD83-D623-C044-5C44-ECB47E68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4AB5B0-8FC5-26F2-B258-F53FB4DD5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9703-0B24-4EEC-81EB-0781DD195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28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407DB-0E09-4966-E234-E494200E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4EA47E-4D14-B332-BB36-9136D8AB9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1C1A99-5879-2ACB-842E-13F912D1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3FF8-8BE0-4951-8906-E88AB36F0B5D}" type="datetimeFigureOut">
              <a:rPr lang="cs-CZ" smtClean="0"/>
              <a:t>23.08.2025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2802D9-BBCF-6231-958B-BE6286FC6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654C6D-4982-5C01-614C-462F1027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9703-0B24-4EEC-81EB-0781DD195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84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307C34-579D-7F74-01E5-96C0C8A91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6F633E-F206-9EC6-04D1-55EADDD1A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74D2DE-1E44-D912-F07A-1C0A36F45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3FF8-8BE0-4951-8906-E88AB36F0B5D}" type="datetimeFigureOut">
              <a:rPr lang="cs-CZ" smtClean="0"/>
              <a:t>23.08.2025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05054C-5D88-3F2E-099E-6AD685FB2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6D0366-830A-1D71-EAF2-196D265E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9703-0B24-4EEC-81EB-0781DD195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486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0AAB4-1B33-DA66-BD14-4F23B252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A0A086-50F4-39D1-FAB2-449312240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0FBA01-FF26-17AD-7239-2B3165DA0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2AEF173-FA81-69EA-C72B-EC2D8E5AD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3FF8-8BE0-4951-8906-E88AB36F0B5D}" type="datetimeFigureOut">
              <a:rPr lang="cs-CZ" smtClean="0"/>
              <a:t>23.08.2025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75C25C-BA51-3663-47AF-BF7E35C5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359ED1-D4C3-2D12-1033-B45A5F20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9703-0B24-4EEC-81EB-0781DD195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51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CA0D00-59BB-A304-AAAE-FD3EA2D3B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2556F7-90C2-99E0-B216-0A48431FC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A79E69B-703B-842A-1DD0-8A5563119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589141C-2322-8015-30D6-1EFD4596B8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AC83EF2-958B-22B8-CC63-8CC7604D5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D74D66C-102A-F26C-DC19-DEF4DE27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3FF8-8BE0-4951-8906-E88AB36F0B5D}" type="datetimeFigureOut">
              <a:rPr lang="cs-CZ" smtClean="0"/>
              <a:t>23.08.2025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D098469-F7A6-5E89-5522-6E201A402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EABB710-EA1E-548F-86A8-54E38A1CF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9703-0B24-4EEC-81EB-0781DD195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12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4538EF-2030-1EA2-6D66-785CC055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F818F79-F263-7A05-2DEF-A1EA96DB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3FF8-8BE0-4951-8906-E88AB36F0B5D}" type="datetimeFigureOut">
              <a:rPr lang="cs-CZ" smtClean="0"/>
              <a:t>23.08.2025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BE5F7E6-3243-3975-1B47-63BFF31E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F75A041-2D9E-6729-6249-8FF942B15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9703-0B24-4EEC-81EB-0781DD195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00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3519390-76DF-5738-B78E-E8CBDFDFF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3FF8-8BE0-4951-8906-E88AB36F0B5D}" type="datetimeFigureOut">
              <a:rPr lang="cs-CZ" smtClean="0"/>
              <a:t>23.08.2025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96F3F66-6BF6-E305-E1B8-F257AE86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F7A643-51AA-64A1-7723-D8057CDA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9703-0B24-4EEC-81EB-0781DD195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41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7CBF2F-00D8-30AE-FC67-11B8C457B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1E379C-804A-2FA9-6D6C-9CCDDB88E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97F1D7C-C68F-E5FC-4289-F2C1E42CA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5C5F6F7-D587-06E0-12A0-3CCE22760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3FF8-8BE0-4951-8906-E88AB36F0B5D}" type="datetimeFigureOut">
              <a:rPr lang="cs-CZ" smtClean="0"/>
              <a:t>23.08.2025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F1B083-5632-F3A2-8FD6-A07BA84B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EEF61B-CC26-81FF-BFBD-E1104373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9703-0B24-4EEC-81EB-0781DD195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15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D0F00-C4FD-CAFE-0542-FFE9E976D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DCF3D56-7388-7C69-86A7-335D24C7E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CFCF435-4CF5-C19B-4BA5-41ED9A877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11D086-DA40-E89B-FC48-4E8DEA176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3FF8-8BE0-4951-8906-E88AB36F0B5D}" type="datetimeFigureOut">
              <a:rPr lang="cs-CZ" smtClean="0"/>
              <a:t>23.08.2025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F439A0-68C5-C090-60A3-8F9ABB34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BDEC8B-9D19-02D8-AE3E-160114424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99703-0B24-4EEC-81EB-0781DD195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28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1140122-C5AF-B33C-F55B-ACF8513D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25C355-819D-4C0E-9DBE-983F5BD1F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6C1A0B-F9B1-A930-D566-F36CC6432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343FF8-8BE0-4951-8906-E88AB36F0B5D}" type="datetimeFigureOut">
              <a:rPr lang="cs-CZ" smtClean="0"/>
              <a:t>23.08.2025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6E6B15-2B34-FFF8-4A29-55F2D14FF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29ABE8-FFC6-A35E-E621-6E16E166D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99703-0B24-4EEC-81EB-0781DD195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60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flex.cz/clanek/fotogalerie/55330/13-nepovedenych-firemnich-log-ktere-maji-dvoji-vyznam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text, snímek obrazovky, logo, Písmo&#10;&#10;Popis byl vytvořen automaticky">
            <a:extLst>
              <a:ext uri="{FF2B5EF4-FFF2-40B4-BE49-F238E27FC236}">
                <a16:creationId xmlns:a16="http://schemas.microsoft.com/office/drawing/2014/main" id="{F1DD5FD3-A910-7D62-78B6-D8394FA48D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8B09D87-E6B1-FAB5-5FD6-D8C7C46C4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Vývoj loga </a:t>
            </a:r>
            <a:r>
              <a:rPr lang="cs-CZ">
                <a:solidFill>
                  <a:srgbClr val="FFFFFF"/>
                </a:solidFill>
              </a:rPr>
              <a:t>známých značek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027803-D09E-8CD4-7A22-33A151366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25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Písmo, logo, snímek obrazovky&#10;&#10;Popis byl vytvořen automaticky">
            <a:extLst>
              <a:ext uri="{FF2B5EF4-FFF2-40B4-BE49-F238E27FC236}">
                <a16:creationId xmlns:a16="http://schemas.microsoft.com/office/drawing/2014/main" id="{CCB6FE8E-9C2C-1C3D-F5DB-42B3060C1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511" y="643466"/>
            <a:ext cx="659297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72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logo, Písmo&#10;&#10;Popis byl vytvořen automaticky">
            <a:extLst>
              <a:ext uri="{FF2B5EF4-FFF2-40B4-BE49-F238E27FC236}">
                <a16:creationId xmlns:a16="http://schemas.microsoft.com/office/drawing/2014/main" id="{84D9BF76-898F-DC75-DBA5-5A6FC4BE8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63" y="643466"/>
            <a:ext cx="325907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9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2903F238-B237-01AC-F5E9-E70CDD1B9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511" y="643466"/>
            <a:ext cx="659297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11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Písmo, logo&#10;&#10;Popis byl vytvořen automaticky">
            <a:extLst>
              <a:ext uri="{FF2B5EF4-FFF2-40B4-BE49-F238E27FC236}">
                <a16:creationId xmlns:a16="http://schemas.microsoft.com/office/drawing/2014/main" id="{E1C68AAA-9047-45EE-7F19-61E31F0AE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67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logo, Písmo&#10;&#10;Popis byl vytvořen automaticky">
            <a:extLst>
              <a:ext uri="{FF2B5EF4-FFF2-40B4-BE49-F238E27FC236}">
                <a16:creationId xmlns:a16="http://schemas.microsoft.com/office/drawing/2014/main" id="{93E92B88-ECCE-91F7-7819-316B4165F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39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logo, jídlo&#10;&#10;Popis byl vytvořen automaticky">
            <a:extLst>
              <a:ext uri="{FF2B5EF4-FFF2-40B4-BE49-F238E27FC236}">
                <a16:creationId xmlns:a16="http://schemas.microsoft.com/office/drawing/2014/main" id="{52E444A5-15AB-4EA5-4896-0ABAC2844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96" y="643466"/>
            <a:ext cx="673240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45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pták, Grafika, logo, Písmo&#10;&#10;Popis byl vytvořen automaticky">
            <a:extLst>
              <a:ext uri="{FF2B5EF4-FFF2-40B4-BE49-F238E27FC236}">
                <a16:creationId xmlns:a16="http://schemas.microsoft.com/office/drawing/2014/main" id="{DC854422-EA6D-9B70-8249-7462C38F8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062" y="643466"/>
            <a:ext cx="615587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29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kresba, skica, Grafika&#10;&#10;Popis byl vytvořen automaticky">
            <a:extLst>
              <a:ext uri="{FF2B5EF4-FFF2-40B4-BE49-F238E27FC236}">
                <a16:creationId xmlns:a16="http://schemas.microsoft.com/office/drawing/2014/main" id="{4ECC5BE8-8FF6-29AC-35BB-14641185F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15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kica, logo, Písmo&#10;&#10;Popis byl vytvořen automaticky">
            <a:extLst>
              <a:ext uri="{FF2B5EF4-FFF2-40B4-BE49-F238E27FC236}">
                <a16:creationId xmlns:a16="http://schemas.microsoft.com/office/drawing/2014/main" id="{79564D6E-DD0C-47C5-820D-CA31617A9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78" y="643466"/>
            <a:ext cx="940264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71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879F32-8008-8A05-D0DD-79D1396D8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text, logo, emblém, Obchodní značka&#10;&#10;Popis byl vytvořen automaticky">
            <a:extLst>
              <a:ext uri="{FF2B5EF4-FFF2-40B4-BE49-F238E27FC236}">
                <a16:creationId xmlns:a16="http://schemas.microsoft.com/office/drawing/2014/main" id="{F9DF3346-212A-32A4-4E69-7FB92B085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76" y="916139"/>
            <a:ext cx="7492048" cy="5025722"/>
          </a:xfrm>
        </p:spPr>
      </p:pic>
    </p:spTree>
    <p:extLst>
      <p:ext uri="{BB962C8B-B14F-4D97-AF65-F5344CB8AC3E}">
        <p14:creationId xmlns:p14="http://schemas.microsoft.com/office/powerpoint/2010/main" val="345098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8AEC85-6A17-E40F-4174-775767F8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8A6CF0-D044-6B71-04BD-9BAF16C36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„Prezentace obsahuje ukázky chráněných log a značek, které jsou použity pouze za účelem vzdělávání a názorné demonstrace, nikoli pro komerční účely.“</a:t>
            </a:r>
          </a:p>
        </p:txBody>
      </p:sp>
    </p:spTree>
    <p:extLst>
      <p:ext uri="{BB962C8B-B14F-4D97-AF65-F5344CB8AC3E}">
        <p14:creationId xmlns:p14="http://schemas.microsoft.com/office/powerpoint/2010/main" val="137423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A83343-47F5-07CF-2AC3-94E35106B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text, snímek obrazovky, logo, Značka&#10;&#10;Popis byl vytvořen automaticky">
            <a:extLst>
              <a:ext uri="{FF2B5EF4-FFF2-40B4-BE49-F238E27FC236}">
                <a16:creationId xmlns:a16="http://schemas.microsoft.com/office/drawing/2014/main" id="{38D857EC-B59B-1E58-A730-9FC6D9541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502" y="918051"/>
            <a:ext cx="9022554" cy="4761389"/>
          </a:xfrm>
        </p:spPr>
      </p:pic>
    </p:spTree>
    <p:extLst>
      <p:ext uri="{BB962C8B-B14F-4D97-AF65-F5344CB8AC3E}">
        <p14:creationId xmlns:p14="http://schemas.microsoft.com/office/powerpoint/2010/main" val="2343782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A9011F-C4BD-5300-8943-E5B757BA6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text, logo, Obchodní značka, emblém&#10;&#10;Popis byl vytvořen automaticky">
            <a:extLst>
              <a:ext uri="{FF2B5EF4-FFF2-40B4-BE49-F238E27FC236}">
                <a16:creationId xmlns:a16="http://schemas.microsoft.com/office/drawing/2014/main" id="{22BE821B-C729-9962-B73C-6BA728574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634" y="617643"/>
            <a:ext cx="7324725" cy="5622714"/>
          </a:xfrm>
        </p:spPr>
      </p:pic>
    </p:spTree>
    <p:extLst>
      <p:ext uri="{BB962C8B-B14F-4D97-AF65-F5344CB8AC3E}">
        <p14:creationId xmlns:p14="http://schemas.microsoft.com/office/powerpoint/2010/main" val="1030949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DE476-4292-1FEE-8998-89EA67C88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logo, emblém, symbol&#10;&#10;Popis byl vytvořen automaticky">
            <a:extLst>
              <a:ext uri="{FF2B5EF4-FFF2-40B4-BE49-F238E27FC236}">
                <a16:creationId xmlns:a16="http://schemas.microsoft.com/office/drawing/2014/main" id="{DE736451-589B-8612-956C-81B3E3F75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21" y="1125378"/>
            <a:ext cx="9316758" cy="4909661"/>
          </a:xfrm>
        </p:spPr>
      </p:pic>
    </p:spTree>
    <p:extLst>
      <p:ext uri="{BB962C8B-B14F-4D97-AF65-F5344CB8AC3E}">
        <p14:creationId xmlns:p14="http://schemas.microsoft.com/office/powerpoint/2010/main" val="3835414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text, Písmo, logo, design&#10;&#10;Popis byl vytvořen automaticky">
            <a:extLst>
              <a:ext uri="{FF2B5EF4-FFF2-40B4-BE49-F238E27FC236}">
                <a16:creationId xmlns:a16="http://schemas.microsoft.com/office/drawing/2014/main" id="{52980C3E-5627-54B2-68DB-632033247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17" y="2005171"/>
            <a:ext cx="9211166" cy="2465229"/>
          </a:xfrm>
        </p:spPr>
      </p:pic>
    </p:spTree>
    <p:extLst>
      <p:ext uri="{BB962C8B-B14F-4D97-AF65-F5344CB8AC3E}">
        <p14:creationId xmlns:p14="http://schemas.microsoft.com/office/powerpoint/2010/main" val="123674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393BE8-1B9C-8EB6-CD40-84E91CEF8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text, snímek obrazovky, logo, Písmo&#10;&#10;Popis byl vytvořen automaticky">
            <a:extLst>
              <a:ext uri="{FF2B5EF4-FFF2-40B4-BE49-F238E27FC236}">
                <a16:creationId xmlns:a16="http://schemas.microsoft.com/office/drawing/2014/main" id="{B8C0F173-B2CA-B6C6-761F-941892AF3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94" y="450134"/>
            <a:ext cx="7954645" cy="5957732"/>
          </a:xfrm>
        </p:spPr>
      </p:pic>
    </p:spTree>
    <p:extLst>
      <p:ext uri="{BB962C8B-B14F-4D97-AF65-F5344CB8AC3E}">
        <p14:creationId xmlns:p14="http://schemas.microsoft.com/office/powerpoint/2010/main" val="2844216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40ACEF-9274-B612-C084-5E2216F41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730C8D5B-E88E-F0B7-E9FA-43CF678E5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995" y="769778"/>
            <a:ext cx="9451718" cy="4980781"/>
          </a:xfrm>
        </p:spPr>
      </p:pic>
    </p:spTree>
    <p:extLst>
      <p:ext uri="{BB962C8B-B14F-4D97-AF65-F5344CB8AC3E}">
        <p14:creationId xmlns:p14="http://schemas.microsoft.com/office/powerpoint/2010/main" val="505610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8706BF-A0B5-0216-499D-BF10BD478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text, logo, Písmo, snímek obrazovky&#10;&#10;Popis byl vytvořen automaticky">
            <a:extLst>
              <a:ext uri="{FF2B5EF4-FFF2-40B4-BE49-F238E27FC236}">
                <a16:creationId xmlns:a16="http://schemas.microsoft.com/office/drawing/2014/main" id="{FC339A30-A46F-7CB7-C400-993C7B4FC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28" y="1233011"/>
            <a:ext cx="8945544" cy="4720749"/>
          </a:xfrm>
        </p:spPr>
      </p:pic>
    </p:spTree>
    <p:extLst>
      <p:ext uri="{BB962C8B-B14F-4D97-AF65-F5344CB8AC3E}">
        <p14:creationId xmlns:p14="http://schemas.microsoft.com/office/powerpoint/2010/main" val="2106771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0" descr="Obsah obrázku klipart, symbol, Grafika, design&#10;&#10;Popis byl vytvořen automaticky">
            <a:extLst>
              <a:ext uri="{FF2B5EF4-FFF2-40B4-BE49-F238E27FC236}">
                <a16:creationId xmlns:a16="http://schemas.microsoft.com/office/drawing/2014/main" id="{D69D77C6-D088-656F-4DB8-134411787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r="6530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99D0D8D-C8A5-B641-C04B-4E98BD042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Ukázka nepovedených log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290D3D-FB4F-6F40-1A9D-96DC0F489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Pozor, některá loga působí dvojsmyslně až vulgárně </a:t>
            </a:r>
          </a:p>
        </p:txBody>
      </p:sp>
    </p:spTree>
    <p:extLst>
      <p:ext uri="{BB962C8B-B14F-4D97-AF65-F5344CB8AC3E}">
        <p14:creationId xmlns:p14="http://schemas.microsoft.com/office/powerpoint/2010/main" val="1788110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E443D4-DE84-2C8C-0CB0-59D707E71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Písmo, logo&#10;&#10;Popis byl vytvořen automaticky">
            <a:extLst>
              <a:ext uri="{FF2B5EF4-FFF2-40B4-BE49-F238E27FC236}">
                <a16:creationId xmlns:a16="http://schemas.microsoft.com/office/drawing/2014/main" id="{C267C8C9-A1EB-0798-ECCF-C59884A07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03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03E3F6-D881-FB3A-0A98-23BFC4DFB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logo, diagram&#10;&#10;Popis byl vytvořen automaticky">
            <a:extLst>
              <a:ext uri="{FF2B5EF4-FFF2-40B4-BE49-F238E27FC236}">
                <a16:creationId xmlns:a16="http://schemas.microsoft.com/office/drawing/2014/main" id="{FF58603C-4559-38B5-75CD-FBC112EDB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6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34D0E4-5484-DD12-A2E5-B237CB83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snímek obrazovky, Písmo, design&#10;&#10;Popis byl vytvořen automaticky">
            <a:extLst>
              <a:ext uri="{FF2B5EF4-FFF2-40B4-BE49-F238E27FC236}">
                <a16:creationId xmlns:a16="http://schemas.microsoft.com/office/drawing/2014/main" id="{8FD01C1D-DCCB-C03B-9099-69993EB61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530" y="139065"/>
            <a:ext cx="5566829" cy="6700256"/>
          </a:xfrm>
        </p:spPr>
      </p:pic>
    </p:spTree>
    <p:extLst>
      <p:ext uri="{BB962C8B-B14F-4D97-AF65-F5344CB8AC3E}">
        <p14:creationId xmlns:p14="http://schemas.microsoft.com/office/powerpoint/2010/main" val="526422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69372D-FA83-A37B-D88E-B181E0754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Písmo, logo&#10;&#10;Popis byl vytvořen automaticky">
            <a:extLst>
              <a:ext uri="{FF2B5EF4-FFF2-40B4-BE49-F238E27FC236}">
                <a16:creationId xmlns:a16="http://schemas.microsoft.com/office/drawing/2014/main" id="{FD01D04B-AF26-65C3-6297-DD7436E7B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77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A8519-092B-B859-BE6B-1E4FA30E4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4C47D4-5251-C01D-3D40-53DEEAF29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snímek obrazovky, Písmo, logo&#10;&#10;Popis byl vytvořen automaticky">
            <a:extLst>
              <a:ext uri="{FF2B5EF4-FFF2-40B4-BE49-F238E27FC236}">
                <a16:creationId xmlns:a16="http://schemas.microsoft.com/office/drawing/2014/main" id="{BAB1C337-7DA0-3C01-76F3-843ECC686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856" y="181292"/>
            <a:ext cx="6502804" cy="6495415"/>
          </a:xfrm>
        </p:spPr>
      </p:pic>
    </p:spTree>
    <p:extLst>
      <p:ext uri="{BB962C8B-B14F-4D97-AF65-F5344CB8AC3E}">
        <p14:creationId xmlns:p14="http://schemas.microsoft.com/office/powerpoint/2010/main" val="3725766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7C1570-24CD-2DA0-C499-35A4677D5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Písmo, logo&#10;&#10;Popis byl vytvořen automaticky">
            <a:extLst>
              <a:ext uri="{FF2B5EF4-FFF2-40B4-BE49-F238E27FC236}">
                <a16:creationId xmlns:a16="http://schemas.microsoft.com/office/drawing/2014/main" id="{A540B3A9-DC65-B1C5-FDE2-290986BD8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24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Písmo, logo&#10;&#10;Popis byl vytvořen automaticky">
            <a:extLst>
              <a:ext uri="{FF2B5EF4-FFF2-40B4-BE49-F238E27FC236}">
                <a16:creationId xmlns:a16="http://schemas.microsoft.com/office/drawing/2014/main" id="{77434B52-F783-EE97-287F-8444CFBD4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79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6AF1A8-E132-7067-AF46-3B8017E8D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Zástupný obsah 2" descr="Obsah obrázku bílé, Grafika, grafický design, kreslené&#10;&#10;Popis byl vytvořen automaticky">
            <a:extLst>
              <a:ext uri="{FF2B5EF4-FFF2-40B4-BE49-F238E27FC236}">
                <a16:creationId xmlns:a16="http://schemas.microsoft.com/office/drawing/2014/main" id="{166D943C-D925-E4B0-4335-478532231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7" y="643467"/>
            <a:ext cx="83461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88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5F0114-00A7-87B8-29F8-59C59E881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Zástupný obsah 2" descr="Obsah obrázku text, skica, Grafika, kresba&#10;&#10;Popis byl vytvořen automaticky">
            <a:extLst>
              <a:ext uri="{FF2B5EF4-FFF2-40B4-BE49-F238E27FC236}">
                <a16:creationId xmlns:a16="http://schemas.microsoft.com/office/drawing/2014/main" id="{D3ECC2B6-866B-D8AA-9E20-9F18E04EE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7" y="643467"/>
            <a:ext cx="83461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82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Písmo, text, typografie, logo&#10;&#10;Popis byl vytvořen automaticky">
            <a:extLst>
              <a:ext uri="{FF2B5EF4-FFF2-40B4-BE49-F238E27FC236}">
                <a16:creationId xmlns:a16="http://schemas.microsoft.com/office/drawing/2014/main" id="{0CCC5D99-EC69-347C-5EB2-428A2341A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7" y="643467"/>
            <a:ext cx="83461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25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F516B7-EC1D-B37A-EF81-C277BF914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Obrazové zdroje: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C3317A-5932-0324-C297-C05053FC6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WADE, </a:t>
            </a:r>
            <a:r>
              <a:rPr lang="en-US" sz="12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Naja</a:t>
            </a:r>
            <a:r>
              <a:rPr 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. WEBFLOW. </a:t>
            </a:r>
            <a:r>
              <a:rPr lang="en-US" sz="1200" b="0" i="1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What 13 famous logos tell us about the evolution of design</a:t>
            </a:r>
            <a:r>
              <a:rPr 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[online]. 2024 [cit. 2024-05-09]. </a:t>
            </a:r>
            <a:r>
              <a:rPr lang="en-US" sz="12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Dostupné</a:t>
            </a:r>
            <a:r>
              <a:rPr 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z: https://webflow.com/blog/famous-logos</a:t>
            </a:r>
            <a:endParaRPr lang="cs-CZ" sz="1200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r>
              <a:rPr lang="cs-CZ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POLÁČEK, Dan. AKTUALNE.CZ. </a:t>
            </a:r>
            <a:r>
              <a:rPr lang="cs-CZ" sz="1200" b="0" i="1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Z modrého ptáčka na X i okřídlený šíp. Jak se měnila loga známých firem</a:t>
            </a:r>
            <a:r>
              <a:rPr lang="cs-CZ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[online]. 2024 [cit. 2024-05-09]. Dostupné z: https://zpravy.aktualne.cz/ekonomika/jak-se-menila-loga-znamych-firem/r~1c5e490ae5e311eea065ac1f6b220ee8/v~sl:a780a99189cabc199775a03a3c60c2d0/</a:t>
            </a:r>
          </a:p>
          <a:p>
            <a:r>
              <a:rPr lang="cs-CZ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MEDIAGURU. Proměny slavných automobilových log. </a:t>
            </a:r>
            <a:r>
              <a:rPr lang="cs-CZ" sz="1200" b="0" i="1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Mediaguru</a:t>
            </a:r>
            <a:r>
              <a:rPr lang="cs-CZ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[online]. 2012 [cit. 2024-05-09]. Dostupné z: https://www.mediaguru.cz/clanky/2012/05/promeny-slavnych-automobilovych-log/</a:t>
            </a:r>
          </a:p>
          <a:p>
            <a:r>
              <a:rPr lang="cs-CZ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REFLEX. </a:t>
            </a:r>
            <a:r>
              <a:rPr lang="cs-CZ" sz="1200" b="0" i="1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13 nepovedených firemních log, které mají dvojí význam</a:t>
            </a:r>
            <a:r>
              <a:rPr lang="cs-CZ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. Online. 2014. Dostupné z: </a:t>
            </a:r>
            <a:r>
              <a:rPr lang="cs-CZ" sz="1200" b="0" i="0" u="none" strike="noStrike" dirty="0">
                <a:solidFill>
                  <a:srgbClr val="007BF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2"/>
              </a:rPr>
              <a:t>https://www.reflex.cz/</a:t>
            </a:r>
            <a:r>
              <a:rPr lang="cs-CZ" sz="1200" b="0" i="0" u="none" strike="noStrike" dirty="0" err="1">
                <a:solidFill>
                  <a:srgbClr val="007BF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2"/>
              </a:rPr>
              <a:t>clanek</a:t>
            </a:r>
            <a:r>
              <a:rPr lang="cs-CZ" sz="1200" b="0" i="0" u="none" strike="noStrike" dirty="0">
                <a:solidFill>
                  <a:srgbClr val="007BF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2"/>
              </a:rPr>
              <a:t>/fotogalerie/55330/13-nepovedenych-firemnich-log-ktere-maji-dvoji-vyznam.html</a:t>
            </a:r>
            <a:r>
              <a:rPr lang="cs-CZ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. [cit. 2024-05-09].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955090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8A00F08-A492-2FB5-72D7-8FC6DF3E3D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937" t="43500" r="44406" b="31666"/>
          <a:stretch>
            <a:fillRect/>
          </a:stretch>
        </p:blipFill>
        <p:spPr>
          <a:xfrm>
            <a:off x="3324148" y="4331970"/>
            <a:ext cx="5543703" cy="252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33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Písmo, Značka&#10;&#10;Popis byl vytvořen automaticky">
            <a:extLst>
              <a:ext uri="{FF2B5EF4-FFF2-40B4-BE49-F238E27FC236}">
                <a16:creationId xmlns:a16="http://schemas.microsoft.com/office/drawing/2014/main" id="{2517306F-C4E8-94F5-EB69-076167553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18" y="643466"/>
            <a:ext cx="884296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2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Písmo, rukopis, kaligrafie&#10;&#10;Popis byl vytvořen automaticky">
            <a:extLst>
              <a:ext uri="{FF2B5EF4-FFF2-40B4-BE49-F238E27FC236}">
                <a16:creationId xmlns:a16="http://schemas.microsoft.com/office/drawing/2014/main" id="{9AD294F0-BA1F-B307-E638-5463C5880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18" y="643466"/>
            <a:ext cx="884296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16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Horkovzdušný balón&#10;&#10;Popis byl vytvořen automaticky">
            <a:extLst>
              <a:ext uri="{FF2B5EF4-FFF2-40B4-BE49-F238E27FC236}">
                <a16:creationId xmlns:a16="http://schemas.microsoft.com/office/drawing/2014/main" id="{E9F51DE3-B998-FBE3-982E-9F8D8651E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007" y="643466"/>
            <a:ext cx="462398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9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klipart, pták, ilustrace&#10;&#10;Popis byl vytvořen automaticky">
            <a:extLst>
              <a:ext uri="{FF2B5EF4-FFF2-40B4-BE49-F238E27FC236}">
                <a16:creationId xmlns:a16="http://schemas.microsoft.com/office/drawing/2014/main" id="{5DB41545-2DFA-937E-32BC-6F0732DAF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66" y="643466"/>
            <a:ext cx="65158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20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logo, Písmo&#10;&#10;Popis byl vytvořen automaticky">
            <a:extLst>
              <a:ext uri="{FF2B5EF4-FFF2-40B4-BE49-F238E27FC236}">
                <a16:creationId xmlns:a16="http://schemas.microsoft.com/office/drawing/2014/main" id="{0625B617-0752-917A-CDB2-3F89A6DC6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562" y="643466"/>
            <a:ext cx="522287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45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emblém, logo, symbol&#10;&#10;Popis byl vytvořen automaticky">
            <a:extLst>
              <a:ext uri="{FF2B5EF4-FFF2-40B4-BE49-F238E27FC236}">
                <a16:creationId xmlns:a16="http://schemas.microsoft.com/office/drawing/2014/main" id="{3F438276-2955-5B4E-7495-4C89356EF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954" y="643466"/>
            <a:ext cx="624209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416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212</Words>
  <Application>Microsoft Office PowerPoint</Application>
  <PresentationFormat>Širokoúhlá obrazovka</PresentationFormat>
  <Paragraphs>9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Aptos</vt:lpstr>
      <vt:lpstr>Aptos Display</vt:lpstr>
      <vt:lpstr>Arial</vt:lpstr>
      <vt:lpstr>Open Sans</vt:lpstr>
      <vt:lpstr>Motiv Office</vt:lpstr>
      <vt:lpstr>Vývoj loga známých značek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Ukázka nepovedených log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Obrazové zdroje: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loga a jejich redesign</dc:title>
  <dc:creator>bon bon</dc:creator>
  <cp:lastModifiedBy>Mgr. Lucie Poštová</cp:lastModifiedBy>
  <cp:revision>5</cp:revision>
  <dcterms:created xsi:type="dcterms:W3CDTF">2024-03-10T10:04:50Z</dcterms:created>
  <dcterms:modified xsi:type="dcterms:W3CDTF">2025-08-23T08:13:48Z</dcterms:modified>
</cp:coreProperties>
</file>