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75" r:id="rId8"/>
    <p:sldId id="261" r:id="rId9"/>
    <p:sldId id="264" r:id="rId10"/>
    <p:sldId id="265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7" r:id="rId21"/>
    <p:sldId id="278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F87CC-11FC-0092-DB6F-EB89EDDE8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3C8F8A-0594-4E26-1E6B-216DAFDA9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487678-77D1-4EAD-5564-9558AD52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848036-797B-FB5C-AC0F-CE68544B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172B93-BF2E-8A5A-86EF-5363EFC4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68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450BA-F214-00C0-0F36-1ACD71E3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E8C59B-2398-511C-67A5-40F18FE0B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4B35CF-7E45-7F5D-5DC6-1A508CEB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0611DB-EE1B-8BC0-C127-86CF1498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F1DE86-B560-A54E-FA44-30612A8A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65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4B8426D-5839-B4D3-6ADF-4C8E913C0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2C4779-55C9-4EB8-8708-EA24C3006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06B6C7-A580-EB46-DAC3-109D5E31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ED27C0-D879-DCDB-B8E4-D821DD1C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FFA6DA-C43A-9306-B4E0-B5B69250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4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E62CD-7DD2-FD82-7262-1CF1F174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D17A8-1489-D1BD-05CA-6027C909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D0905-B5C4-65E5-6C47-184E6B2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B7FFB9-5B72-9153-06AA-2F0227A87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745C16-7C88-144F-0FDF-6A4B97087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4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A3028-E39D-D003-B200-4CD291D3E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3A0BD6-3A11-3E13-5F96-FBEA08F9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5F50E6-C483-60E7-15E8-55F012FA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4FC30A-255F-7F4D-3119-F93B7E2D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FADB36-40B9-6968-0F1D-C5266EDE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15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71CD5-9731-0C64-4EB5-9AC4C2A6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3EF1B-F450-C8F3-28F4-BF633CC81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8914C3-4C14-1A97-9F89-427CC275E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08834-C529-C2BF-35F9-E81E0166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D7168B-9092-6BF3-ECD8-5DAAE010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7413E5-7129-AACD-A809-9D9A2BA6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21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FF1D58-3466-424C-735F-8AE01EBA5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B409FF-D0CA-4D9E-E805-BF5B30FB6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1F9448-029E-DB9B-1CAC-19C7AE33E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C79785-F0AB-9C6B-2402-7DDBB1FDB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7AC9BC-9A00-8705-352B-D820ED2F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186DDA-EA86-DFA9-D2A7-4EF43B33F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ACF6DC-836B-4F06-F96A-2A986C20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D1D588-94D7-8842-E21B-56A28646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12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9CD83-EE48-398D-DB41-D50FD553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B46B62-4A6C-04A1-2D4F-1935F072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F288FE2-5C9B-F4A0-4510-A5346DE0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743135-83E4-9CD6-FECC-A3D13BB0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55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FAEDA4-E391-B000-854E-4DC9304A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47E6A6E-8CAB-D3FE-D04E-A292BFD6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0424B60-FE84-F9DD-AD80-4E20090D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84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60860-BBDE-3F69-FF76-ADA97991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C3E7A-9158-A0EC-04DD-08BB89DA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02E8E1-BA7F-0F4C-910B-551FDE7E3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9E59CB-1CED-ADEA-1941-FEE35FCB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24750D-5F49-4E82-CCE4-81D4B00A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BB33E1-3C83-E1C3-4D81-5AC76D6C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52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CAC55-8670-09EC-03E4-BCA47512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A23F25-55AD-02A4-00CC-70AF5AAD1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604ADE-C45D-F821-61B2-6528795C2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88B705-B4AA-2701-423C-61AB4132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EC887E-E8AA-CB2C-BDB7-57B8BF82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3A1BEA-2209-3922-5859-B48766A9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32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D97FC76-A187-0E18-AEAB-BFB2486E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AF1921-CF42-B17C-0FEB-16F2B2E65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C63FB1-6E5A-189E-1D14-7F1CA567E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C39D7B-21B6-4EB6-A561-1C432E500D44}" type="datetimeFigureOut">
              <a:rPr lang="cs-CZ" smtClean="0"/>
              <a:t>23.08.2025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0A6D5-F66E-2998-0BD5-3E7DD9BD6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9A1F3-BDC8-CDFC-84DB-3CE0F7A85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14D2D-28F5-46A9-A3F5-253A645ABB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0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zd.cz/zoo/EU/CZ/zoo_liberec/cz_liberec-zoo_logo.htm" TargetMode="External"/><Relationship Id="rId13" Type="http://schemas.openxmlformats.org/officeDocument/2006/relationships/hyperlink" Target="https://lookingupbychance.blogspot.com/2009/04/minnesota-zoo-logo.html" TargetMode="External"/><Relationship Id="rId3" Type="http://schemas.openxmlformats.org/officeDocument/2006/relationships/hyperlink" Target="https://www.czechdesign.cz/temata-a-rubriky/zadna-koncepce-a-jednotna-identita-neexistuje-strastiplna-cesta-prazske-zoo-k-novemu-logu-ktere-brzy-oslavi-vyroci" TargetMode="External"/><Relationship Id="rId7" Type="http://schemas.openxmlformats.org/officeDocument/2006/relationships/hyperlink" Target="https://hradec.rozhlas.cz/zoo-dvur-kralove-se-vraci-do-asociace-evropskych-zahrad-obnovi-tak-chov-hrochu-6145929#&amp;gid=1&amp;pid=1" TargetMode="External"/><Relationship Id="rId12" Type="http://schemas.openxmlformats.org/officeDocument/2006/relationships/hyperlink" Target="https://en.wikipedia.org/wiki/Woodland_Park_Zoo#/media/File:Woodlandparkzoo_logo11.png" TargetMode="External"/><Relationship Id="rId2" Type="http://schemas.openxmlformats.org/officeDocument/2006/relationships/hyperlink" Target="https://www.zoopraha.cz/vse-o-zoo/press/logo-zoo-pra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eaf.cz/zoo-plzen-logo/" TargetMode="External"/><Relationship Id="rId11" Type="http://schemas.openxmlformats.org/officeDocument/2006/relationships/hyperlink" Target="http://www.wzd.cz/zoo/EU/HU/zoo_budapest/hu_budapest-zoo_logo.htm" TargetMode="External"/><Relationship Id="rId5" Type="http://schemas.openxmlformats.org/officeDocument/2006/relationships/hyperlink" Target="https://olomoucky.denik.cz/galerie/foto.html?mm=zoo_logo_0606&amp;back=3306623180-1929-43&amp;photo=1" TargetMode="External"/><Relationship Id="rId10" Type="http://schemas.openxmlformats.org/officeDocument/2006/relationships/hyperlink" Target="https://en.wikipedia.org/wiki/File:London_Zoo_logo.svg" TargetMode="External"/><Relationship Id="rId4" Type="http://schemas.openxmlformats.org/officeDocument/2006/relationships/hyperlink" Target="https://www.designportal.cz/zoo-ostrava/" TargetMode="External"/><Relationship Id="rId9" Type="http://schemas.openxmlformats.org/officeDocument/2006/relationships/hyperlink" Target="https://all-free-download.com/free-vector/download/zoo-de-lisboa_88397.html" TargetMode="External"/><Relationship Id="rId14" Type="http://schemas.openxmlformats.org/officeDocument/2006/relationships/hyperlink" Target="https://www.anopticalillusion.com/2014/08/kolner-zoo-logo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kresba, klipart, grafický design&#10;&#10;Popis byl vytvořen automaticky">
            <a:extLst>
              <a:ext uri="{FF2B5EF4-FFF2-40B4-BE49-F238E27FC236}">
                <a16:creationId xmlns:a16="http://schemas.microsoft.com/office/drawing/2014/main" id="{C3AA5C0F-9536-6700-AF8E-93427C9D23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B2A9F2-11CE-8524-D92E-95CF8C1AD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0937"/>
            <a:ext cx="9144000" cy="2900518"/>
          </a:xfrm>
        </p:spPr>
        <p:txBody>
          <a:bodyPr>
            <a:normAutofit/>
          </a:bodyPr>
          <a:lstStyle/>
          <a:p>
            <a:r>
              <a:rPr lang="cs-CZ" sz="7200" b="1" dirty="0">
                <a:solidFill>
                  <a:srgbClr val="FFFFFF"/>
                </a:solidFill>
              </a:rPr>
              <a:t>Loga ZOO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5E38B7-43C8-6776-BCAE-590EA16F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Výběr českých i světových log </a:t>
            </a:r>
            <a:r>
              <a:rPr lang="cs-CZ">
                <a:solidFill>
                  <a:srgbClr val="FFFFFF"/>
                </a:solidFill>
              </a:rPr>
              <a:t>Zoologických zahrad</a:t>
            </a:r>
          </a:p>
        </p:txBody>
      </p:sp>
    </p:spTree>
    <p:extLst>
      <p:ext uri="{BB962C8B-B14F-4D97-AF65-F5344CB8AC3E}">
        <p14:creationId xmlns:p14="http://schemas.microsoft.com/office/powerpoint/2010/main" val="4250069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B643E-0E63-D76B-2D75-D77EDF164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13399-F7CC-B89D-EDE1-E3E7C3D65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plakát, jízdní kolo, Písmo&#10;&#10;Popis byl vytvořen automaticky">
            <a:extLst>
              <a:ext uri="{FF2B5EF4-FFF2-40B4-BE49-F238E27FC236}">
                <a16:creationId xmlns:a16="http://schemas.microsoft.com/office/drawing/2014/main" id="{351D78F7-008D-377F-668D-6D95B890C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7" y="608208"/>
            <a:ext cx="2943226" cy="5349927"/>
          </a:xfrm>
        </p:spPr>
      </p:pic>
    </p:spTree>
    <p:extLst>
      <p:ext uri="{BB962C8B-B14F-4D97-AF65-F5344CB8AC3E}">
        <p14:creationId xmlns:p14="http://schemas.microsoft.com/office/powerpoint/2010/main" val="14569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FAC7D-D22F-6C01-2C7B-6E0DBADFE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klipart, Grafika, design, ilustrace&#10;&#10;Popis byl vytvořen automaticky">
            <a:extLst>
              <a:ext uri="{FF2B5EF4-FFF2-40B4-BE49-F238E27FC236}">
                <a16:creationId xmlns:a16="http://schemas.microsoft.com/office/drawing/2014/main" id="{AA8DDB57-5203-2826-244C-0A5F5BCC5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9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04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928B3-0121-39C3-546E-9303B7093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29A15DE-EBD4-0BD1-5DF4-E8AA5C21D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3544094"/>
            <a:ext cx="9105900" cy="914400"/>
          </a:xfrm>
        </p:spPr>
      </p:pic>
    </p:spTree>
    <p:extLst>
      <p:ext uri="{BB962C8B-B14F-4D97-AF65-F5344CB8AC3E}">
        <p14:creationId xmlns:p14="http://schemas.microsoft.com/office/powerpoint/2010/main" val="179787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A9671-DD36-8D05-2815-1FABD3865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logo, klipart, Grafika, grafický design&#10;&#10;Popis byl vytvořen automaticky">
            <a:extLst>
              <a:ext uri="{FF2B5EF4-FFF2-40B4-BE49-F238E27FC236}">
                <a16:creationId xmlns:a16="http://schemas.microsoft.com/office/drawing/2014/main" id="{83F0EDFD-532E-ED50-6E36-8DB00A27F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3" y="376766"/>
            <a:ext cx="11265851" cy="69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55A69-2BA4-D83E-1344-8457C4454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89180-E597-3595-1C21-42F0C28D3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Grafika, grafický design, Písmo, snímek obrazovky&#10;&#10;Popis byl vytvořen automaticky">
            <a:extLst>
              <a:ext uri="{FF2B5EF4-FFF2-40B4-BE49-F238E27FC236}">
                <a16:creationId xmlns:a16="http://schemas.microsoft.com/office/drawing/2014/main" id="{5C2DE946-1818-AA1C-ED50-C91AD1D05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84" y="1474668"/>
            <a:ext cx="3988432" cy="3908664"/>
          </a:xfrm>
        </p:spPr>
      </p:pic>
    </p:spTree>
    <p:extLst>
      <p:ext uri="{BB962C8B-B14F-4D97-AF65-F5344CB8AC3E}">
        <p14:creationId xmlns:p14="http://schemas.microsoft.com/office/powerpoint/2010/main" val="423986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C46D73-F3F2-E002-F348-03EA8135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plakát, Grafika, text, grafický design&#10;&#10;Popis byl vytvořen automaticky">
            <a:extLst>
              <a:ext uri="{FF2B5EF4-FFF2-40B4-BE49-F238E27FC236}">
                <a16:creationId xmlns:a16="http://schemas.microsoft.com/office/drawing/2014/main" id="{730E7145-131A-AA5F-7B4F-AA4454DD8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60" y="1349004"/>
            <a:ext cx="7495480" cy="41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9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023E-B351-7773-221F-7DCE119AE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3C772-C216-B6BC-962B-FCC20C2AF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savec, text, Grafika, silueta&#10;&#10;Popis byl vytvořen automaticky">
            <a:extLst>
              <a:ext uri="{FF2B5EF4-FFF2-40B4-BE49-F238E27FC236}">
                <a16:creationId xmlns:a16="http://schemas.microsoft.com/office/drawing/2014/main" id="{514E6E46-93E9-6642-E4A6-FF1C93398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57337"/>
            <a:ext cx="6096000" cy="3743325"/>
          </a:xfrm>
        </p:spPr>
      </p:pic>
    </p:spTree>
    <p:extLst>
      <p:ext uri="{BB962C8B-B14F-4D97-AF65-F5344CB8AC3E}">
        <p14:creationId xmlns:p14="http://schemas.microsoft.com/office/powerpoint/2010/main" val="1669175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17978-6656-144F-486F-B480DDBF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ec, kreslené, ilustrace&#10;&#10;Popis byl vytvořen automaticky">
            <a:extLst>
              <a:ext uri="{FF2B5EF4-FFF2-40B4-BE49-F238E27FC236}">
                <a16:creationId xmlns:a16="http://schemas.microsoft.com/office/drawing/2014/main" id="{63A25D69-AC88-C8D1-63F1-3210F7D34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46" y="643466"/>
            <a:ext cx="317550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36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6718AA-E1D5-B842-BB28-1EE77396A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Grafika, logo, symbol, Písmo&#10;&#10;Popis byl vytvořen automaticky">
            <a:extLst>
              <a:ext uri="{FF2B5EF4-FFF2-40B4-BE49-F238E27FC236}">
                <a16:creationId xmlns:a16="http://schemas.microsoft.com/office/drawing/2014/main" id="{1EF4FF5A-4209-C090-5044-16E17C281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54" y="643466"/>
            <a:ext cx="45264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6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3C02C-566B-E6C6-4051-66825E32A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7B57F-1E11-4337-CB54-57A6D82F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logo, Grafika, Písmo&#10;&#10;Popis byl vytvořen automaticky">
            <a:extLst>
              <a:ext uri="{FF2B5EF4-FFF2-40B4-BE49-F238E27FC236}">
                <a16:creationId xmlns:a16="http://schemas.microsoft.com/office/drawing/2014/main" id="{B367FECE-2A65-3261-B465-BF596273A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71" y="824075"/>
            <a:ext cx="4281658" cy="5209850"/>
          </a:xfrm>
        </p:spPr>
      </p:pic>
    </p:spTree>
    <p:extLst>
      <p:ext uri="{BB962C8B-B14F-4D97-AF65-F5344CB8AC3E}">
        <p14:creationId xmlns:p14="http://schemas.microsoft.com/office/powerpoint/2010/main" val="276498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21B752-00AC-49D8-672B-8FCFB980E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„Prezentace obsahuje ukázky chráněných log a značek, které jsou použity pouze za účelem vzdělávání a názorné demonstrace, nikoli pro komerční účely.“</a:t>
            </a:r>
          </a:p>
        </p:txBody>
      </p:sp>
    </p:spTree>
    <p:extLst>
      <p:ext uri="{BB962C8B-B14F-4D97-AF65-F5344CB8AC3E}">
        <p14:creationId xmlns:p14="http://schemas.microsoft.com/office/powerpoint/2010/main" val="316766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39079-76AC-9B23-9E51-B4894543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F5501-D79D-0749-B141-B904236B4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Logo Zoo Praha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In: Zoo Praha.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2"/>
              </a:rPr>
              <a:t>https://www.zoopraha.cz/vse-o-zoo/press/logo-zoo-praha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BOŠKOVIČ, Zoran. 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Žádná koncepce a jednotná identita neexistuje. Strastiplná cesta pražské zoo k novému logu, které brzy oslaví výročí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In: Design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portal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3"/>
              </a:rPr>
              <a:t>https://www.czechdesign.cz/temata-a-rubriky/zadna-koncepce-a-jednotna-identita-neexistuje-strastiplna-cesta-prazske-zoo-k-novemu-logu-ktere-brzy-oslavi-vyroci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it-IT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Zoo ostrava. In: </a:t>
            </a:r>
            <a:r>
              <a:rPr lang="it-IT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Design portal</a:t>
            </a:r>
            <a:r>
              <a:rPr lang="it-IT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it-IT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4"/>
              </a:rPr>
              <a:t>https://www.designportal.cz/zoo-ostrava/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Nové logo olomoucké zoo. In: 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Olomoucky </a:t>
            </a:r>
            <a:r>
              <a:rPr lang="cs-CZ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denik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5"/>
              </a:rPr>
              <a:t>https://olomoucky.denik.cz/galerie/foto.html?mm=zoo_logo_0606&amp;back=3306623180-1929-43&amp;photo=1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Zoo Plzeň logo. In: </a:t>
            </a:r>
            <a:r>
              <a:rPr lang="cs-CZ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Ceaf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6"/>
              </a:rPr>
              <a:t>https://ceaf.cz/zoo-plzen-logo/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ZOO Dvůr Králové nad Labem - nové logo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In: ČESKÝ ROZHLAS.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7"/>
              </a:rPr>
              <a:t>https://hradec.rozhlas.cz/zoo-dvur-kralove-se-vraci-do-asociace-evropskych-zahrad-obnovi-tak-chov-hrochu-6145929#&amp;gid=1&amp;pid=1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Zoo Liberec logo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In: ZOOLOGICKÁ ZAHRADA LIBEREC.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8"/>
              </a:rPr>
              <a:t>http://www.wzd.cz/zoo/EU/CZ/zoo_liberec/cz_liberec-zoo_logo.htm</a:t>
            </a:r>
            <a:endParaRPr lang="cs-CZ" dirty="0">
              <a:solidFill>
                <a:srgbClr val="2125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Zoo de </a:t>
            </a:r>
            <a:r>
              <a:rPr lang="cs-CZ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lisboa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In: FREE VECTORS.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9"/>
              </a:rPr>
              <a:t>https://all-free-download.com/free-vector/download/zoo-de-lisboa_88397.html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it-IT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London zoo logo. In: </a:t>
            </a:r>
            <a:r>
              <a:rPr lang="it-IT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Wikipedia</a:t>
            </a:r>
            <a:r>
              <a:rPr lang="it-IT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it-IT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0"/>
              </a:rPr>
              <a:t>https://en.wikipedia.org/wiki/File:London_Zoo_logo.svg</a:t>
            </a:r>
            <a:endParaRPr lang="cs-CZ" dirty="0">
              <a:solidFill>
                <a:srgbClr val="2125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Zoological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Society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of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London. London zoo logo. In: 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Wikipedia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0"/>
              </a:rPr>
              <a:t>https://en.wikipedia.org/wiki/File:London_Zoo_logo.svg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Fővárosi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Állat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-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és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Növénykert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In: </a:t>
            </a:r>
            <a:r>
              <a:rPr lang="cs-CZ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Worldwide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zoo database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1"/>
              </a:rPr>
              <a:t>http://www.wzd.cz/zoo/EU/HU/zoo_budapest/hu_budapest-zoo_logo.htm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Woodlandparkzoo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logo11. In: 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Wikipedia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2"/>
              </a:rPr>
              <a:t>https://en.wikipedia.org/wiki/Woodland_Park_Zoo#/media/File:Woodlandparkzoo_logo11.png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Minnesota Zoo logo. In: </a:t>
            </a:r>
            <a:r>
              <a:rPr lang="en-US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Looking up by chance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Dostupné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z: 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3"/>
              </a:rPr>
              <a:t>https://lookingupbychance.blogspot.com/2009/04/minnesota-zoo-logo.html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Kölner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Zoo Logo. In: 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An </a:t>
            </a:r>
            <a:r>
              <a:rPr lang="cs-CZ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optical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cs-CZ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ilusions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hlinkClick r:id="rId14"/>
              </a:rPr>
              <a:t>https://www.anopticalillusion.com/2014/08/kolner-zoo-logo/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Bronx zoo. In: </a:t>
            </a:r>
            <a:r>
              <a:rPr lang="cs-CZ" b="0" i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Ipinimg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https://i.pinimg.com/originals/71/94/7d/71947d32d8b1342f82889b179b074d7f.jpg</a:t>
            </a:r>
            <a:endParaRPr lang="cs-CZ" dirty="0">
              <a:solidFill>
                <a:srgbClr val="2125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Denver logo zoo. In: CONSERVATION DRONES[online]. [cit. 2024-05-09]. </a:t>
            </a:r>
            <a:r>
              <a:rPr lang="en-US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Dostupné</a:t>
            </a:r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z: https://conservationdrones.org/supporters-2/denver-zoo-logo/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MelbourneZooLogo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In: </a:t>
            </a:r>
            <a:r>
              <a:rPr lang="cs-CZ" b="0" i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Wikipedia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[online]. [cit. 2024-05-09]. Dostupné z: https://en.wikipedia.org/wiki/Melbourne_Zoo#/media/File:MelbourneZooLogo.jpg</a:t>
            </a:r>
          </a:p>
          <a:p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cs-CZ" dirty="0">
              <a:solidFill>
                <a:srgbClr val="212529"/>
              </a:solidFill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F03BBB-D650-157E-9985-8DDDC270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7625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Zoo Plzeň logo. In: </a:t>
            </a:r>
            <a:r>
              <a:rPr kumimoji="0" lang="cs-CZ" altLang="cs-CZ" sz="1200" b="0" i="1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Ceaf</a:t>
            </a: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[online]. [cit. 2024-05-09]. Dostupné z: https://ceaf.cz/zoo-plzen-logo/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199AF41-ABC8-4312-11D2-9166F786C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47625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Zoo Plzeň logo. In: </a:t>
            </a:r>
            <a:r>
              <a:rPr kumimoji="0" lang="cs-CZ" altLang="cs-CZ" sz="1200" b="0" i="1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Ceaf</a:t>
            </a: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[online]. [cit. 2024-05-09]. Dostupné z: https://ceaf.cz/zoo-plzen-logo/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E4ED11-B001-E770-2627-951A21816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47625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Zoo Plzeň logo. In: </a:t>
            </a:r>
            <a:r>
              <a:rPr kumimoji="0" lang="cs-CZ" altLang="cs-CZ" sz="1200" b="0" i="1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Ceaf</a:t>
            </a: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 [online]. [cit. 2024-05-09]. Dostupné z: https://ceaf.cz/zoo-plzen-logo/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rgbClr val="212529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8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D13EF-4F67-38E5-DF0E-C8C66DBD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E0E21A9-65F1-C5EF-1EF6-14E6603E8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4937" t="43500" r="44406" b="31666"/>
          <a:stretch>
            <a:fillRect/>
          </a:stretch>
        </p:blipFill>
        <p:spPr>
          <a:xfrm>
            <a:off x="3292724" y="4400425"/>
            <a:ext cx="5606552" cy="255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8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Grafika, klipart, logo, grafický design&#10;&#10;Popis byl vytvořen automaticky">
            <a:extLst>
              <a:ext uri="{FF2B5EF4-FFF2-40B4-BE49-F238E27FC236}">
                <a16:creationId xmlns:a16="http://schemas.microsoft.com/office/drawing/2014/main" id="{694FAD3A-49BF-55F7-7F0F-89D429E37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6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kresba, klipart, grafický design&#10;&#10;Popis byl vytvořen automaticky">
            <a:extLst>
              <a:ext uri="{FF2B5EF4-FFF2-40B4-BE49-F238E27FC236}">
                <a16:creationId xmlns:a16="http://schemas.microsoft.com/office/drawing/2014/main" id="{029891DC-DC6A-BADC-6903-2446C0321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3D7B0-8BD3-C32B-FAFF-B08795E64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5699E-69EE-1FF7-B61D-7FFE41104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Grafika, logo, Písmo, symbol&#10;&#10;Popis byl vytvořen automaticky">
            <a:extLst>
              <a:ext uri="{FF2B5EF4-FFF2-40B4-BE49-F238E27FC236}">
                <a16:creationId xmlns:a16="http://schemas.microsoft.com/office/drawing/2014/main" id="{36B0C0CB-ABDB-18D2-932B-F4B187EB0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253331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27220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78B1F7-58C1-EE11-A962-F009108B4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logo, vizitka&#10;&#10;Popis byl vytvořen automaticky">
            <a:extLst>
              <a:ext uri="{FF2B5EF4-FFF2-40B4-BE49-F238E27FC236}">
                <a16:creationId xmlns:a16="http://schemas.microsoft.com/office/drawing/2014/main" id="{59B1EC27-16AD-57B5-2FF0-98049E74A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31" y="237881"/>
            <a:ext cx="6611819" cy="6611819"/>
          </a:xfrm>
        </p:spPr>
      </p:pic>
    </p:spTree>
    <p:extLst>
      <p:ext uri="{BB962C8B-B14F-4D97-AF65-F5344CB8AC3E}">
        <p14:creationId xmlns:p14="http://schemas.microsoft.com/office/powerpoint/2010/main" val="410271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098D6-317B-44F8-8726-473B5DA86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Písmo, snímek obrazovky, kruh, Grafika&#10;&#10;Popis byl vytvořen automaticky">
            <a:extLst>
              <a:ext uri="{FF2B5EF4-FFF2-40B4-BE49-F238E27FC236}">
                <a16:creationId xmlns:a16="http://schemas.microsoft.com/office/drawing/2014/main" id="{EE054BDD-BB48-A8E2-D3BB-3E60F65CE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r="7183"/>
          <a:stretch/>
        </p:blipFill>
        <p:spPr>
          <a:xfrm>
            <a:off x="1900247" y="1069326"/>
            <a:ext cx="8391505" cy="471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4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FF617-1A32-58FD-1B11-67D457AE6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Grafika, grafický design, logo, Písmo&#10;&#10;Popis byl vytvořen automaticky">
            <a:extLst>
              <a:ext uri="{FF2B5EF4-FFF2-40B4-BE49-F238E27FC236}">
                <a16:creationId xmlns:a16="http://schemas.microsoft.com/office/drawing/2014/main" id="{FD5EB006-CDA0-3C78-1175-4A2F9772F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21" y="1027876"/>
            <a:ext cx="9462558" cy="48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1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9B7BF-FE78-F19C-2321-949B3A2D1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medvěd, prase, dobytek, savec&#10;&#10;Popis byl vytvořen automaticky">
            <a:extLst>
              <a:ext uri="{FF2B5EF4-FFF2-40B4-BE49-F238E27FC236}">
                <a16:creationId xmlns:a16="http://schemas.microsoft.com/office/drawing/2014/main" id="{D30934EF-CCFD-FC74-F882-7DA7F2F70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8" y="643466"/>
            <a:ext cx="75539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83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753</Words>
  <Application>Microsoft Office PowerPoint</Application>
  <PresentationFormat>Širokoúhlá obrazovka</PresentationFormat>
  <Paragraphs>28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Open Sans</vt:lpstr>
      <vt:lpstr>Motiv Office</vt:lpstr>
      <vt:lpstr>Loga ZOO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Loga ZOO </dc:title>
  <dc:creator>bon bon</dc:creator>
  <cp:lastModifiedBy>Mgr. Lucie Poštová</cp:lastModifiedBy>
  <cp:revision>6</cp:revision>
  <dcterms:created xsi:type="dcterms:W3CDTF">2024-03-10T11:32:05Z</dcterms:created>
  <dcterms:modified xsi:type="dcterms:W3CDTF">2025-08-23T08:15:10Z</dcterms:modified>
</cp:coreProperties>
</file>